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57" r:id="rId3"/>
    <p:sldId id="270" r:id="rId4"/>
    <p:sldId id="276" r:id="rId5"/>
    <p:sldId id="279" r:id="rId6"/>
    <p:sldId id="301" r:id="rId7"/>
    <p:sldId id="271" r:id="rId8"/>
    <p:sldId id="273" r:id="rId9"/>
    <p:sldId id="274" r:id="rId10"/>
    <p:sldId id="275" r:id="rId11"/>
    <p:sldId id="298" r:id="rId12"/>
    <p:sldId id="299" r:id="rId13"/>
    <p:sldId id="300" r:id="rId14"/>
    <p:sldId id="303" r:id="rId15"/>
    <p:sldId id="302" r:id="rId16"/>
    <p:sldId id="296" r:id="rId1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9D4C"/>
    <a:srgbClr val="EAEAEA"/>
    <a:srgbClr val="CC0000"/>
    <a:srgbClr val="11B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2" autoAdjust="0"/>
    <p:restoredTop sz="94321" autoAdjust="0"/>
  </p:normalViewPr>
  <p:slideViewPr>
    <p:cSldViewPr>
      <p:cViewPr>
        <p:scale>
          <a:sx n="90" d="100"/>
          <a:sy n="90" d="100"/>
        </p:scale>
        <p:origin x="-528" y="-72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399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E1F4A1-1040-4995-B16C-07C29A6EA7C2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954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9545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4954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00788" y="5516563"/>
            <a:ext cx="2530475" cy="1204912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629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629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00788" y="5516563"/>
            <a:ext cx="2530475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pt-BR"/>
          </a:p>
        </p:txBody>
      </p:sp>
      <p:pic>
        <p:nvPicPr>
          <p:cNvPr id="1032" name="Picture 8" descr="logo_coesf_rgb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948488" y="5661025"/>
            <a:ext cx="1800225" cy="9985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268538" y="3213100"/>
            <a:ext cx="45370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pt-BR" sz="2000">
                <a:solidFill>
                  <a:srgbClr val="CC0000"/>
                </a:solidFill>
              </a:rPr>
              <a:t>INSTITUTO DE BIOCIÊNCIAS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pt-BR" sz="2000"/>
              <a:t>Edifício da Administração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pt-BR" sz="2000"/>
              <a:t>e Biblioteca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pt-BR" sz="2400"/>
              <a:t>ESTUDO PRELIMINAR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400" b="1"/>
              <a:t>JULHO / 2009</a:t>
            </a:r>
            <a:r>
              <a:rPr lang="pt-BR" sz="1400"/>
              <a:t> </a:t>
            </a:r>
          </a:p>
        </p:txBody>
      </p:sp>
      <p:pic>
        <p:nvPicPr>
          <p:cNvPr id="14345" name="Picture 9" descr="logo_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589588"/>
            <a:ext cx="719137" cy="1023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084888" y="260350"/>
            <a:ext cx="259238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/>
              <a:t>EDIFÍCIO ADMINISTRAÇÃO</a:t>
            </a:r>
          </a:p>
          <a:p>
            <a:pPr>
              <a:spcBef>
                <a:spcPct val="50000"/>
              </a:spcBef>
            </a:pPr>
            <a:r>
              <a:rPr lang="pt-BR" sz="1400" b="1"/>
              <a:t>COBERTURA</a:t>
            </a:r>
          </a:p>
        </p:txBody>
      </p:sp>
      <p:pic>
        <p:nvPicPr>
          <p:cNvPr id="22534" name="Picture 6" descr="ad-cob"/>
          <p:cNvPicPr>
            <a:picLocks noChangeAspect="1" noChangeArrowheads="1"/>
          </p:cNvPicPr>
          <p:nvPr/>
        </p:nvPicPr>
        <p:blipFill>
          <a:blip r:embed="rId2"/>
          <a:srcRect l="16536" r="16536"/>
          <a:stretch>
            <a:fillRect/>
          </a:stretch>
        </p:blipFill>
        <p:spPr bwMode="auto">
          <a:xfrm>
            <a:off x="-468313" y="0"/>
            <a:ext cx="57372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084888" y="260350"/>
            <a:ext cx="259238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/>
              <a:t>EDIFÍCIO BIBLIOTECA</a:t>
            </a:r>
          </a:p>
          <a:p>
            <a:pPr>
              <a:spcBef>
                <a:spcPct val="50000"/>
              </a:spcBef>
            </a:pPr>
            <a:r>
              <a:rPr lang="pt-BR" sz="1400" b="1"/>
              <a:t>PAVIMENTO TÉRREO</a:t>
            </a:r>
          </a:p>
        </p:txBody>
      </p:sp>
      <p:pic>
        <p:nvPicPr>
          <p:cNvPr id="53253" name="Picture 5" descr="b-terreo"/>
          <p:cNvPicPr>
            <a:picLocks noChangeAspect="1" noChangeArrowheads="1"/>
          </p:cNvPicPr>
          <p:nvPr/>
        </p:nvPicPr>
        <p:blipFill>
          <a:blip r:embed="rId2"/>
          <a:srcRect l="21260" r="21260"/>
          <a:stretch>
            <a:fillRect/>
          </a:stretch>
        </p:blipFill>
        <p:spPr bwMode="auto">
          <a:xfrm>
            <a:off x="0" y="0"/>
            <a:ext cx="49260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6084888" y="260350"/>
            <a:ext cx="259238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/>
              <a:t>EDIFÍCIO BIBLIOTECA</a:t>
            </a:r>
          </a:p>
          <a:p>
            <a:pPr>
              <a:spcBef>
                <a:spcPct val="50000"/>
              </a:spcBef>
            </a:pPr>
            <a:r>
              <a:rPr lang="pt-BR" sz="1400" b="1"/>
              <a:t>PRIMEIRO PAVIMENTO</a:t>
            </a:r>
          </a:p>
        </p:txBody>
      </p:sp>
      <p:pic>
        <p:nvPicPr>
          <p:cNvPr id="56323" name="Picture 3" descr="b-primeiro"/>
          <p:cNvPicPr>
            <a:picLocks noChangeAspect="1" noChangeArrowheads="1"/>
          </p:cNvPicPr>
          <p:nvPr/>
        </p:nvPicPr>
        <p:blipFill>
          <a:blip r:embed="rId2"/>
          <a:srcRect l="20079" r="20079"/>
          <a:stretch>
            <a:fillRect/>
          </a:stretch>
        </p:blipFill>
        <p:spPr bwMode="auto">
          <a:xfrm>
            <a:off x="20638" y="0"/>
            <a:ext cx="5130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6084888" y="260350"/>
            <a:ext cx="259238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/>
              <a:t>EDIFÍCIO BIBLIOTECA</a:t>
            </a:r>
          </a:p>
          <a:p>
            <a:pPr>
              <a:spcBef>
                <a:spcPct val="50000"/>
              </a:spcBef>
            </a:pPr>
            <a:r>
              <a:rPr lang="pt-BR" sz="1400" b="1"/>
              <a:t>SEGUNDO PAVIMENTO</a:t>
            </a:r>
          </a:p>
        </p:txBody>
      </p:sp>
      <p:pic>
        <p:nvPicPr>
          <p:cNvPr id="57347" name="Picture 3" descr="b-segundo"/>
          <p:cNvPicPr>
            <a:picLocks noChangeAspect="1" noChangeArrowheads="1"/>
          </p:cNvPicPr>
          <p:nvPr/>
        </p:nvPicPr>
        <p:blipFill>
          <a:blip r:embed="rId2"/>
          <a:srcRect l="20079" r="18898"/>
          <a:stretch>
            <a:fillRect/>
          </a:stretch>
        </p:blipFill>
        <p:spPr bwMode="auto">
          <a:xfrm>
            <a:off x="0" y="0"/>
            <a:ext cx="52308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ANEXO"/>
          <p:cNvPicPr>
            <a:picLocks noChangeAspect="1" noChangeArrowheads="1"/>
          </p:cNvPicPr>
          <p:nvPr/>
        </p:nvPicPr>
        <p:blipFill>
          <a:blip r:embed="rId2"/>
          <a:srcRect t="1477" b="1477"/>
          <a:stretch>
            <a:fillRect/>
          </a:stretch>
        </p:blipFill>
        <p:spPr bwMode="auto">
          <a:xfrm>
            <a:off x="0" y="908050"/>
            <a:ext cx="6827838" cy="5300663"/>
          </a:xfrm>
          <a:prstGeom prst="rect">
            <a:avLst/>
          </a:prstGeom>
          <a:noFill/>
        </p:spPr>
      </p:pic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6084888" y="260350"/>
            <a:ext cx="25923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/>
              <a:t>EDIFÍCIO ANEXO</a:t>
            </a:r>
          </a:p>
          <a:p>
            <a:pPr>
              <a:spcBef>
                <a:spcPct val="50000"/>
              </a:spcBef>
            </a:pPr>
            <a:r>
              <a:rPr lang="pt-BR" sz="1400" b="1"/>
              <a:t>SERVIÇOS GERAIS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084888" y="260350"/>
            <a:ext cx="2592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/>
              <a:t>QUADRO DE ÁREAS</a:t>
            </a:r>
            <a:endParaRPr lang="pt-BR" sz="1400" b="1"/>
          </a:p>
        </p:txBody>
      </p:sp>
      <p:graphicFrame>
        <p:nvGraphicFramePr>
          <p:cNvPr id="60503" name="Group 87"/>
          <p:cNvGraphicFramePr>
            <a:graphicFrameLocks noGrp="1"/>
          </p:cNvGraphicFramePr>
          <p:nvPr>
            <p:ph/>
          </p:nvPr>
        </p:nvGraphicFramePr>
        <p:xfrm>
          <a:off x="611188" y="1989138"/>
          <a:ext cx="8229600" cy="2159000"/>
        </p:xfrm>
        <a:graphic>
          <a:graphicData uri="http://schemas.openxmlformats.org/drawingml/2006/table">
            <a:tbl>
              <a:tblPr/>
              <a:tblGrid>
                <a:gridCol w="2916237"/>
                <a:gridCol w="2065338"/>
                <a:gridCol w="2065337"/>
                <a:gridCol w="1182688"/>
              </a:tblGrid>
              <a:tr h="368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ÁREAS EXISTENTES 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ÁREAS DO PROJETO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ACRESCIMO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2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PREDIO DA ADMINISTRAÇÃO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1738,00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2205,00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1,27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BIBLIOTECA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1200,00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1560,00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2836863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sz="1600"/>
              <a:t>Equipe técnica:</a:t>
            </a:r>
          </a:p>
          <a:p>
            <a:pPr algn="ctr">
              <a:buFontTx/>
              <a:buNone/>
            </a:pPr>
            <a:endParaRPr lang="pt-BR" sz="1600"/>
          </a:p>
          <a:p>
            <a:pPr algn="ctr">
              <a:buFontTx/>
              <a:buNone/>
            </a:pPr>
            <a:r>
              <a:rPr lang="pt-BR" sz="1600"/>
              <a:t>DIVISÃO DE PROJETOS</a:t>
            </a:r>
          </a:p>
          <a:p>
            <a:pPr algn="ctr">
              <a:buFontTx/>
              <a:buNone/>
            </a:pPr>
            <a:r>
              <a:rPr lang="pt-BR" sz="1600"/>
              <a:t>Arq. Gemma Pons</a:t>
            </a:r>
          </a:p>
          <a:p>
            <a:pPr algn="ctr">
              <a:buFontTx/>
              <a:buNone/>
            </a:pPr>
            <a:r>
              <a:rPr lang="pt-BR" sz="1400"/>
              <a:t>Diretora</a:t>
            </a:r>
          </a:p>
          <a:p>
            <a:pPr algn="ctr">
              <a:buFontTx/>
              <a:buNone/>
            </a:pPr>
            <a:r>
              <a:rPr lang="pt-BR" sz="1600"/>
              <a:t>Arq. Adriana Motta</a:t>
            </a:r>
          </a:p>
          <a:p>
            <a:pPr algn="ctr">
              <a:buFontTx/>
              <a:buNone/>
            </a:pPr>
            <a:r>
              <a:rPr lang="pt-BR" sz="1400"/>
              <a:t>Coordenadora do projeto</a:t>
            </a:r>
          </a:p>
          <a:p>
            <a:pPr algn="ctr">
              <a:buFontTx/>
              <a:buNone/>
            </a:pPr>
            <a:r>
              <a:rPr lang="pt-BR" sz="1600"/>
              <a:t>Ítala Bonatelli</a:t>
            </a:r>
          </a:p>
          <a:p>
            <a:pPr algn="ctr">
              <a:buFontTx/>
              <a:buNone/>
            </a:pPr>
            <a:r>
              <a:rPr lang="pt-BR" sz="1400"/>
              <a:t>Estagiária de arquitetura</a:t>
            </a:r>
          </a:p>
          <a:p>
            <a:pPr algn="ctr">
              <a:buFontTx/>
              <a:buNone/>
            </a:pPr>
            <a:endParaRPr lang="pt-BR" sz="1600"/>
          </a:p>
        </p:txBody>
      </p:sp>
      <p:pic>
        <p:nvPicPr>
          <p:cNvPr id="51204" name="Picture 4" descr="logo_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589588"/>
            <a:ext cx="719137" cy="1023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situaç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5484813" cy="6858000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5508625" y="333375"/>
            <a:ext cx="3455988" cy="503238"/>
          </a:xfrm>
        </p:spPr>
        <p:txBody>
          <a:bodyPr/>
          <a:lstStyle/>
          <a:p>
            <a:r>
              <a:rPr lang="pt-BR" sz="2400"/>
              <a:t>SITUAÇÃO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2339975" y="908050"/>
            <a:ext cx="1003300" cy="460375"/>
          </a:xfrm>
        </p:spPr>
        <p:txBody>
          <a:bodyPr/>
          <a:lstStyle/>
          <a:p>
            <a:pPr>
              <a:buFontTx/>
              <a:buNone/>
            </a:pPr>
            <a:r>
              <a:rPr lang="pt-BR" sz="1800"/>
              <a:t>LOCAL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12" descr="ad-implantacao"/>
          <p:cNvPicPr>
            <a:picLocks noChangeAspect="1" noChangeArrowheads="1"/>
          </p:cNvPicPr>
          <p:nvPr/>
        </p:nvPicPr>
        <p:blipFill>
          <a:blip r:embed="rId2"/>
          <a:srcRect t="8858" b="8858"/>
          <a:stretch>
            <a:fillRect/>
          </a:stretch>
        </p:blipFill>
        <p:spPr bwMode="auto">
          <a:xfrm>
            <a:off x="611188" y="765175"/>
            <a:ext cx="7561262" cy="4976813"/>
          </a:xfrm>
          <a:prstGeom prst="rect">
            <a:avLst/>
          </a:prstGeo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00563" y="333375"/>
            <a:ext cx="44640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2400">
                <a:solidFill>
                  <a:schemeClr val="tx2"/>
                </a:solidFill>
              </a:rPr>
              <a:t>IMPLANTAÇÃO PROPOSTA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716463" y="2636838"/>
            <a:ext cx="25193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1400" b="1">
                <a:solidFill>
                  <a:srgbClr val="CC0000"/>
                </a:solidFill>
              </a:rPr>
              <a:t>ADMINISTRAÇÃO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484438" y="3716338"/>
            <a:ext cx="25193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1400" b="1">
                <a:solidFill>
                  <a:srgbClr val="CC0000"/>
                </a:solidFill>
              </a:rPr>
              <a:t>BIBLIOTECA</a:t>
            </a:r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4211638" y="3429000"/>
            <a:ext cx="431800" cy="431800"/>
          </a:xfrm>
          <a:prstGeom prst="ellipse">
            <a:avLst/>
          </a:prstGeom>
          <a:solidFill>
            <a:srgbClr val="279D4C"/>
          </a:solidFill>
          <a:ln w="9525">
            <a:solidFill>
              <a:srgbClr val="279D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2700338" y="3429000"/>
            <a:ext cx="287337" cy="287338"/>
          </a:xfrm>
          <a:prstGeom prst="ellipse">
            <a:avLst/>
          </a:prstGeom>
          <a:solidFill>
            <a:srgbClr val="279D4C"/>
          </a:solidFill>
          <a:ln w="9525">
            <a:solidFill>
              <a:srgbClr val="279D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5435600" y="3573463"/>
            <a:ext cx="215900" cy="215900"/>
          </a:xfrm>
          <a:prstGeom prst="ellipse">
            <a:avLst/>
          </a:prstGeom>
          <a:solidFill>
            <a:srgbClr val="279D4C"/>
          </a:solidFill>
          <a:ln w="9525">
            <a:solidFill>
              <a:srgbClr val="279D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6588125" y="3213100"/>
            <a:ext cx="17287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1400" b="1">
                <a:solidFill>
                  <a:srgbClr val="CC0000"/>
                </a:solidFill>
              </a:rPr>
              <a:t>SERVIÇOS</a:t>
            </a:r>
            <a:br>
              <a:rPr lang="pt-BR" sz="1400" b="1">
                <a:solidFill>
                  <a:srgbClr val="CC0000"/>
                </a:solidFill>
              </a:rPr>
            </a:br>
            <a:r>
              <a:rPr lang="pt-BR" sz="1400" b="1">
                <a:solidFill>
                  <a:srgbClr val="CC0000"/>
                </a:solidFill>
              </a:rPr>
              <a:t>GERAIS</a:t>
            </a:r>
          </a:p>
        </p:txBody>
      </p:sp>
      <p:pic>
        <p:nvPicPr>
          <p:cNvPr id="17421" name="Picture 13" descr="carta-sol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5876925"/>
            <a:ext cx="865188" cy="6921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  <p:bldP spid="17417" grpId="0" animBg="1"/>
      <p:bldP spid="174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orte A"/>
          <p:cNvPicPr>
            <a:picLocks noChangeAspect="1" noChangeArrowheads="1"/>
          </p:cNvPicPr>
          <p:nvPr/>
        </p:nvPicPr>
        <p:blipFill>
          <a:blip r:embed="rId2"/>
          <a:srcRect t="6258" b="6258"/>
          <a:stretch>
            <a:fillRect/>
          </a:stretch>
        </p:blipFill>
        <p:spPr bwMode="auto">
          <a:xfrm>
            <a:off x="0" y="620713"/>
            <a:ext cx="9144000" cy="2009775"/>
          </a:xfrm>
          <a:prstGeom prst="rect">
            <a:avLst/>
          </a:prstGeom>
          <a:noFill/>
        </p:spPr>
      </p:pic>
      <p:pic>
        <p:nvPicPr>
          <p:cNvPr id="23557" name="Picture 5" descr="corte B"/>
          <p:cNvPicPr>
            <a:picLocks noChangeAspect="1" noChangeArrowheads="1"/>
          </p:cNvPicPr>
          <p:nvPr/>
        </p:nvPicPr>
        <p:blipFill>
          <a:blip r:embed="rId3"/>
          <a:srcRect t="6155" b="6155"/>
          <a:stretch>
            <a:fillRect/>
          </a:stretch>
        </p:blipFill>
        <p:spPr bwMode="auto">
          <a:xfrm>
            <a:off x="0" y="2708275"/>
            <a:ext cx="7019925" cy="1952625"/>
          </a:xfrm>
          <a:prstGeom prst="rect">
            <a:avLst/>
          </a:prstGeom>
          <a:noFill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084888" y="260350"/>
            <a:ext cx="2592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/>
              <a:t>CORTES </a:t>
            </a:r>
            <a:endParaRPr lang="pt-BR" sz="1400" b="1"/>
          </a:p>
        </p:txBody>
      </p:sp>
      <p:pic>
        <p:nvPicPr>
          <p:cNvPr id="23559" name="Picture 7" descr="corte C"/>
          <p:cNvPicPr>
            <a:picLocks noChangeAspect="1" noChangeArrowheads="1"/>
          </p:cNvPicPr>
          <p:nvPr/>
        </p:nvPicPr>
        <p:blipFill>
          <a:blip r:embed="rId4"/>
          <a:srcRect t="6155" b="6155"/>
          <a:stretch>
            <a:fillRect/>
          </a:stretch>
        </p:blipFill>
        <p:spPr bwMode="auto">
          <a:xfrm>
            <a:off x="0" y="4784725"/>
            <a:ext cx="7019925" cy="193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084888" y="260350"/>
            <a:ext cx="2592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/>
              <a:t>FACHADAS</a:t>
            </a:r>
            <a:endParaRPr lang="pt-BR" sz="1400" b="1"/>
          </a:p>
        </p:txBody>
      </p:sp>
      <p:pic>
        <p:nvPicPr>
          <p:cNvPr id="26631" name="Picture 7" descr="ad-FACHADAS"/>
          <p:cNvPicPr>
            <a:picLocks noChangeAspect="1" noChangeArrowheads="1"/>
          </p:cNvPicPr>
          <p:nvPr/>
        </p:nvPicPr>
        <p:blipFill>
          <a:blip r:embed="rId2"/>
          <a:srcRect t="19193" b="19193"/>
          <a:stretch>
            <a:fillRect/>
          </a:stretch>
        </p:blipFill>
        <p:spPr bwMode="auto">
          <a:xfrm>
            <a:off x="0" y="908050"/>
            <a:ext cx="9144000" cy="4506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6084888" y="260350"/>
            <a:ext cx="259238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/>
              <a:t>EDIFÍCIO ADMINISTRAÇÃO</a:t>
            </a:r>
          </a:p>
          <a:p>
            <a:pPr>
              <a:spcBef>
                <a:spcPct val="50000"/>
              </a:spcBef>
            </a:pPr>
            <a:r>
              <a:rPr lang="pt-BR" sz="1400" b="1"/>
              <a:t>PAVIMENTO TÉRREO</a:t>
            </a:r>
          </a:p>
        </p:txBody>
      </p:sp>
      <p:pic>
        <p:nvPicPr>
          <p:cNvPr id="59396" name="Picture 4" descr="ad-terreo1"/>
          <p:cNvPicPr>
            <a:picLocks noChangeAspect="1" noChangeArrowheads="1"/>
          </p:cNvPicPr>
          <p:nvPr/>
        </p:nvPicPr>
        <p:blipFill>
          <a:blip r:embed="rId2"/>
          <a:srcRect l="16536" r="16536"/>
          <a:stretch>
            <a:fillRect/>
          </a:stretch>
        </p:blipFill>
        <p:spPr bwMode="auto">
          <a:xfrm>
            <a:off x="0" y="0"/>
            <a:ext cx="57372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084888" y="260350"/>
            <a:ext cx="2592387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/>
              <a:t>EDIFÍCIO ADMINISTRAÇÃO</a:t>
            </a:r>
          </a:p>
          <a:p>
            <a:pPr>
              <a:spcBef>
                <a:spcPct val="50000"/>
              </a:spcBef>
            </a:pPr>
            <a:r>
              <a:rPr lang="pt-BR" sz="1400" b="1"/>
              <a:t>PAVIMENTO TÉRREO</a:t>
            </a:r>
          </a:p>
          <a:p>
            <a:pPr>
              <a:spcBef>
                <a:spcPct val="50000"/>
              </a:spcBef>
            </a:pPr>
            <a:r>
              <a:rPr lang="pt-BR" sz="1400" b="1">
                <a:solidFill>
                  <a:srgbClr val="CC0000"/>
                </a:solidFill>
              </a:rPr>
              <a:t>ALTERAÇÃO</a:t>
            </a:r>
          </a:p>
        </p:txBody>
      </p:sp>
      <p:pic>
        <p:nvPicPr>
          <p:cNvPr id="18440" name="Picture 8" descr="ad-terreo3"/>
          <p:cNvPicPr>
            <a:picLocks noChangeAspect="1" noChangeArrowheads="1"/>
          </p:cNvPicPr>
          <p:nvPr/>
        </p:nvPicPr>
        <p:blipFill>
          <a:blip r:embed="rId2"/>
          <a:srcRect l="16536" r="16536"/>
          <a:stretch>
            <a:fillRect/>
          </a:stretch>
        </p:blipFill>
        <p:spPr bwMode="auto">
          <a:xfrm>
            <a:off x="0" y="0"/>
            <a:ext cx="57372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084888" y="260350"/>
            <a:ext cx="2592387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/>
              <a:t>EDIFÍCIO ADMINISTRAÇÃO</a:t>
            </a:r>
          </a:p>
          <a:p>
            <a:pPr>
              <a:spcBef>
                <a:spcPct val="50000"/>
              </a:spcBef>
            </a:pPr>
            <a:r>
              <a:rPr lang="pt-BR" sz="1400" b="1"/>
              <a:t>PRIMEIRO PAVIMENTO</a:t>
            </a:r>
          </a:p>
          <a:p>
            <a:pPr>
              <a:spcBef>
                <a:spcPct val="50000"/>
              </a:spcBef>
            </a:pPr>
            <a:r>
              <a:rPr lang="pt-BR" sz="1400" b="1">
                <a:solidFill>
                  <a:srgbClr val="CC0000"/>
                </a:solidFill>
              </a:rPr>
              <a:t>ALTERAÇÃO</a:t>
            </a:r>
          </a:p>
        </p:txBody>
      </p:sp>
      <p:pic>
        <p:nvPicPr>
          <p:cNvPr id="20487" name="Picture 7" descr="ad-primeiro"/>
          <p:cNvPicPr>
            <a:picLocks noChangeAspect="1" noChangeArrowheads="1"/>
          </p:cNvPicPr>
          <p:nvPr/>
        </p:nvPicPr>
        <p:blipFill>
          <a:blip r:embed="rId2"/>
          <a:srcRect l="16536" r="16536"/>
          <a:stretch>
            <a:fillRect/>
          </a:stretch>
        </p:blipFill>
        <p:spPr bwMode="auto">
          <a:xfrm>
            <a:off x="23813" y="0"/>
            <a:ext cx="57372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084888" y="260350"/>
            <a:ext cx="259238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/>
              <a:t>EDIFÍCIO ADMINISTRAÇÃO</a:t>
            </a:r>
          </a:p>
          <a:p>
            <a:pPr>
              <a:spcBef>
                <a:spcPct val="50000"/>
              </a:spcBef>
            </a:pPr>
            <a:r>
              <a:rPr lang="pt-BR" sz="1400" b="1"/>
              <a:t>SEGUNDO PAVIMENTO</a:t>
            </a:r>
          </a:p>
        </p:txBody>
      </p:sp>
      <p:pic>
        <p:nvPicPr>
          <p:cNvPr id="21510" name="Picture 6" descr="ad-segundo"/>
          <p:cNvPicPr>
            <a:picLocks noChangeAspect="1" noChangeArrowheads="1"/>
          </p:cNvPicPr>
          <p:nvPr/>
        </p:nvPicPr>
        <p:blipFill>
          <a:blip r:embed="rId2"/>
          <a:srcRect l="16536" r="16536"/>
          <a:stretch>
            <a:fillRect/>
          </a:stretch>
        </p:blipFill>
        <p:spPr bwMode="auto">
          <a:xfrm>
            <a:off x="0" y="0"/>
            <a:ext cx="57372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 COESF">
  <a:themeElements>
    <a:clrScheme name="Design padrão COES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 COES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COES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COES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COES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COES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COES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COES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COES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COES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COES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COES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COES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COES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98</Words>
  <Application>Microsoft Office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Modelo de design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8" baseType="lpstr">
      <vt:lpstr>Arial</vt:lpstr>
      <vt:lpstr>Design padrão COESF</vt:lpstr>
      <vt:lpstr>Slide 1</vt:lpstr>
      <vt:lpstr>SITUAÇÃO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USP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T5403252</dc:creator>
  <cp:lastModifiedBy>Operador</cp:lastModifiedBy>
  <cp:revision>25</cp:revision>
  <dcterms:created xsi:type="dcterms:W3CDTF">2009-03-25T17:26:51Z</dcterms:created>
  <dcterms:modified xsi:type="dcterms:W3CDTF">2012-08-09T16:59:56Z</dcterms:modified>
</cp:coreProperties>
</file>